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79" r:id="rId8"/>
    <p:sldId id="280" r:id="rId9"/>
    <p:sldId id="281" r:id="rId10"/>
    <p:sldId id="283" r:id="rId11"/>
    <p:sldId id="284" r:id="rId12"/>
    <p:sldId id="285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6" r:id="rId22"/>
    <p:sldId id="295" r:id="rId23"/>
  </p:sldIdLst>
  <p:sldSz cx="9144000" cy="6858000" type="screen4x3"/>
  <p:notesSz cx="6858000" cy="9144000"/>
  <p:embeddedFontLst>
    <p:embeddedFont>
      <p:font typeface="Calibri" panose="020F0502020204030204"/>
      <p:regular r:id="rId28"/>
      <p:bold r:id="rId29"/>
      <p:italic r:id="rId30"/>
      <p:boldItalic r:id="rId31"/>
    </p:embeddedFont>
    <p:embeddedFont>
      <p:font typeface="Arial Black" panose="020B0A04020102020204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8" userDrawn="1">
          <p15:clr>
            <a:srgbClr val="A4A3A4"/>
          </p15:clr>
        </p15:guide>
        <p15:guide id="2" pos="288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75899827" name="Shiwangi Khanna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8" d="100"/>
          <a:sy n="68" d="100"/>
        </p:scale>
        <p:origin x="1446" y="72"/>
      </p:cViewPr>
      <p:guideLst>
        <p:guide orient="horz" pos="2168"/>
        <p:guide pos="28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1"/>
          <p:cNvSpPr txBox="1"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22" descr="LOGO.gif"/>
          <p:cNvPicPr preferRelativeResize="0"/>
          <p:nvPr/>
        </p:nvPicPr>
        <p:blipFill rotWithShape="1">
          <a:blip r:embed="rId2"/>
          <a:srcRect b="10713"/>
          <a:stretch>
            <a:fillRect/>
          </a:stretch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22"/>
          <p:cNvGrpSpPr/>
          <p:nvPr/>
        </p:nvGrpSpPr>
        <p:grpSpPr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33" name="Google Shape;33;p22"/>
            <p:cNvSpPr/>
            <p:nvPr/>
          </p:nvSpPr>
          <p:spPr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34" name="Google Shape;34;p22" descr="LOGO.gif"/>
            <p:cNvPicPr preferRelativeResize="0"/>
            <p:nvPr/>
          </p:nvPicPr>
          <p:blipFill rotWithShape="1">
            <a:blip r:embed="rId2"/>
            <a:srcRect b="10713"/>
            <a:stretch>
              <a:fillRect/>
            </a:stretch>
          </p:blipFill>
          <p:spPr>
            <a:xfrm>
              <a:off x="6502400" y="4152900"/>
              <a:ext cx="2057400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2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36" name="Google Shape;36;p22" descr="logo.jp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53200" y="228600"/>
            <a:ext cx="19208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1371600" lvl="2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1828800" lvl="3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2286000" lvl="4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 sz="2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" name="Google Shape;11;p19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" name="Google Shape;12;p19"/>
          <p:cNvSpPr/>
          <p:nvPr/>
        </p:nvSpPr>
        <p:spPr>
          <a:xfrm rot="10800000" flipH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3" name="Google Shape;13;p19" descr="LOGO.gif"/>
          <p:cNvPicPr preferRelativeResize="0"/>
          <p:nvPr/>
        </p:nvPicPr>
        <p:blipFill rotWithShape="1">
          <a:blip r:embed="rId4"/>
          <a:srcRect b="10713"/>
          <a:stretch>
            <a:fillRect/>
          </a:stretch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9" descr="LOGO.gif"/>
          <p:cNvPicPr preferRelativeResize="0"/>
          <p:nvPr/>
        </p:nvPicPr>
        <p:blipFill rotWithShape="1">
          <a:blip r:embed="rId4"/>
          <a:srcRect b="10713"/>
          <a:stretch>
            <a:fillRect/>
          </a:stretch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19"/>
          <p:cNvGrpSpPr/>
          <p:nvPr/>
        </p:nvGrpSpPr>
        <p:grpSpPr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6" name="Google Shape;16;p19"/>
            <p:cNvSpPr/>
            <p:nvPr/>
          </p:nvSpPr>
          <p:spPr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7" name="Google Shape;17;p19" descr="LOGO.gif"/>
            <p:cNvPicPr preferRelativeResize="0"/>
            <p:nvPr/>
          </p:nvPicPr>
          <p:blipFill rotWithShape="1">
            <a:blip r:embed="rId4"/>
            <a:srcRect b="10713"/>
            <a:stretch>
              <a:fillRect/>
            </a:stretch>
          </p:blipFill>
          <p:spPr>
            <a:xfrm>
              <a:off x="6502400" y="4152900"/>
              <a:ext cx="2057400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18;p19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19" name="Google Shape;19;p19" descr="logo.jp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553200" y="228600"/>
            <a:ext cx="1920875" cy="609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advTm="4000">
    <p:cut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"/>
          <p:cNvSpPr txBox="1"/>
          <p:nvPr/>
        </p:nvSpPr>
        <p:spPr>
          <a:xfrm>
            <a:off x="211015" y="1108762"/>
            <a:ext cx="8693834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Arial Black" panose="020B0A04020102020204"/>
                <a:cs typeface="Times New Roman" panose="02020603050405020304" pitchFamily="18" charset="0"/>
                <a:sym typeface="Arial Black" panose="020B0A04020102020204"/>
              </a:rPr>
              <a:t>Front End Engineering-II Project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Arial Black" panose="020B0A04020102020204"/>
              <a:cs typeface="Times New Roman" panose="02020603050405020304" pitchFamily="18" charset="0"/>
              <a:sym typeface="Arial Black" panose="020B0A04020102020204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Google Shape;47;p1"/>
          <p:cNvSpPr txBox="1"/>
          <p:nvPr/>
        </p:nvSpPr>
        <p:spPr>
          <a:xfrm>
            <a:off x="3275856" y="4653136"/>
            <a:ext cx="25519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endParaRPr lang="en-US" sz="20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8" name="Google Shape;48;p1"/>
          <p:cNvSpPr txBox="1"/>
          <p:nvPr/>
        </p:nvSpPr>
        <p:spPr>
          <a:xfrm>
            <a:off x="211015" y="2552348"/>
            <a:ext cx="8693833" cy="2305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TEAM DETAILS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:</a:t>
            </a:r>
            <a:endParaRPr lang="en-US"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SHIWANGI (TEAM LEADER) 2310992210(G-25) shiwangi2210.be23@chitkara.edu.in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RAMANJOT KAUR	2310992189 (G-25)  ramanjot2189.be23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@chitkara.edu.in</a:t>
            </a:r>
            <a:endParaRPr lang="en-US"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SAHIRA	 		2310992199 (G-25)   sahira2199.be23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@chitkara.edu.in</a:t>
            </a:r>
            <a:endParaRPr lang="en-US"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	 		</a:t>
            </a:r>
            <a:endParaRPr sz="1600" dirty="0">
              <a:solidFill>
                <a:schemeClr val="lt1"/>
              </a:solidFill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Supervised By				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Batch-2023; G-25; Semester - III</a:t>
            </a:r>
            <a:endParaRPr lang="en-US" sz="1800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Internal Faculty: Ms. Meenu Bala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External Faculty: Mr.Shivam Singh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  <a:sym typeface="Calibri" panose="020F0502020204030204"/>
            </a:endParaRPr>
          </a:p>
        </p:txBody>
      </p:sp>
      <p:sp>
        <p:nvSpPr>
          <p:cNvPr id="49" name="Google Shape;49;p1"/>
          <p:cNvSpPr txBox="1"/>
          <p:nvPr/>
        </p:nvSpPr>
        <p:spPr>
          <a:xfrm>
            <a:off x="1100951" y="5785758"/>
            <a:ext cx="694709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University Institute of Engineering and Technology,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University, Punjab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 flipH="1">
            <a:off x="2635885" y="1751965"/>
            <a:ext cx="3801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Clothing Website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608965" y="207010"/>
            <a:ext cx="3723640" cy="509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Snippets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38200" y="1465580"/>
            <a:ext cx="7309485" cy="4445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indent="0" algn="just">
              <a:buFont typeface="Arial" panose="020B0604020202020204" pitchFamily="34" charset="0"/>
              <a:buNone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C:\Users\Ashish Khanna\Pictures\Screenshots\Screenshot (270).pngScreenshot (270)"/>
          <p:cNvPicPr>
            <a:picLocks noChangeAspect="1"/>
          </p:cNvPicPr>
          <p:nvPr/>
        </p:nvPicPr>
        <p:blipFill>
          <a:blip r:embed="rId1"/>
          <a:srcRect l="20259" r="26944"/>
          <a:stretch>
            <a:fillRect/>
          </a:stretch>
        </p:blipFill>
        <p:spPr>
          <a:xfrm>
            <a:off x="213995" y="897890"/>
            <a:ext cx="4512945" cy="5308600"/>
          </a:xfrm>
          <a:prstGeom prst="rect">
            <a:avLst/>
          </a:prstGeom>
        </p:spPr>
      </p:pic>
      <p:pic>
        <p:nvPicPr>
          <p:cNvPr id="5" name="Picture 4" descr="C:\Users\Ashish Khanna\Pictures\Screenshots\Screenshot (271).pngScreenshot (271)"/>
          <p:cNvPicPr>
            <a:picLocks noChangeAspect="1"/>
          </p:cNvPicPr>
          <p:nvPr/>
        </p:nvPicPr>
        <p:blipFill>
          <a:blip r:embed="rId2"/>
          <a:srcRect l="20393" r="28738"/>
          <a:stretch>
            <a:fillRect/>
          </a:stretch>
        </p:blipFill>
        <p:spPr>
          <a:xfrm>
            <a:off x="4956810" y="897890"/>
            <a:ext cx="3957320" cy="5308600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150" y="980437"/>
            <a:ext cx="4349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 :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creenshot (252)"/>
          <p:cNvPicPr>
            <a:picLocks noChangeAspect="1"/>
          </p:cNvPicPr>
          <p:nvPr/>
        </p:nvPicPr>
        <p:blipFill>
          <a:blip r:embed="rId1"/>
          <a:srcRect t="12376" r="1174"/>
          <a:stretch>
            <a:fillRect/>
          </a:stretch>
        </p:blipFill>
        <p:spPr>
          <a:xfrm>
            <a:off x="394970" y="1638935"/>
            <a:ext cx="8080375" cy="4504690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0140" y="1052736"/>
            <a:ext cx="3687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 SECTION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Screenshot (254)"/>
          <p:cNvPicPr>
            <a:picLocks noChangeAspect="1"/>
          </p:cNvPicPr>
          <p:nvPr/>
        </p:nvPicPr>
        <p:blipFill>
          <a:blip r:embed="rId1"/>
          <a:srcRect t="17787" r="2757" b="35264"/>
          <a:stretch>
            <a:fillRect/>
          </a:stretch>
        </p:blipFill>
        <p:spPr>
          <a:xfrm>
            <a:off x="539750" y="4509135"/>
            <a:ext cx="7813675" cy="2085975"/>
          </a:xfrm>
          <a:prstGeom prst="rect">
            <a:avLst/>
          </a:prstGeom>
        </p:spPr>
      </p:pic>
      <p:pic>
        <p:nvPicPr>
          <p:cNvPr id="6" name="Picture 5" descr="Screenshot (255)"/>
          <p:cNvPicPr>
            <a:picLocks noChangeAspect="1"/>
          </p:cNvPicPr>
          <p:nvPr/>
        </p:nvPicPr>
        <p:blipFill>
          <a:blip r:embed="rId2"/>
          <a:srcRect l="2750" t="28990" r="4326" b="10783"/>
          <a:stretch>
            <a:fillRect/>
          </a:stretch>
        </p:blipFill>
        <p:spPr>
          <a:xfrm>
            <a:off x="323215" y="1737360"/>
            <a:ext cx="8496935" cy="2700020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681355" y="1412875"/>
            <a:ext cx="7939405" cy="4603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  <p:pic>
        <p:nvPicPr>
          <p:cNvPr id="3" name="Picture 2" descr="Screenshot (256)"/>
          <p:cNvPicPr>
            <a:picLocks noChangeAspect="1"/>
          </p:cNvPicPr>
          <p:nvPr/>
        </p:nvPicPr>
        <p:blipFill>
          <a:blip r:embed="rId1"/>
          <a:srcRect t="19182" r="1174"/>
          <a:stretch>
            <a:fillRect/>
          </a:stretch>
        </p:blipFill>
        <p:spPr>
          <a:xfrm>
            <a:off x="515620" y="981075"/>
            <a:ext cx="8234680" cy="3711575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124744"/>
            <a:ext cx="18351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: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Screenshot (260)"/>
          <p:cNvPicPr>
            <a:picLocks noChangeAspect="1"/>
          </p:cNvPicPr>
          <p:nvPr/>
        </p:nvPicPr>
        <p:blipFill>
          <a:blip r:embed="rId1"/>
          <a:srcRect l="1174" t="12314" r="2750"/>
          <a:stretch>
            <a:fillRect/>
          </a:stretch>
        </p:blipFill>
        <p:spPr>
          <a:xfrm>
            <a:off x="467360" y="1917065"/>
            <a:ext cx="8219440" cy="4145915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2425" y="1124585"/>
            <a:ext cx="74288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</a:t>
            </a:r>
            <a:r>
              <a:rPr lang="en-US" alt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LOGIN PAGE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Screenshot (257)"/>
          <p:cNvPicPr>
            <a:picLocks noChangeAspect="1"/>
          </p:cNvPicPr>
          <p:nvPr/>
        </p:nvPicPr>
        <p:blipFill>
          <a:blip r:embed="rId1"/>
          <a:srcRect l="31889" t="13587" r="31097"/>
          <a:stretch>
            <a:fillRect/>
          </a:stretch>
        </p:blipFill>
        <p:spPr>
          <a:xfrm>
            <a:off x="971600" y="1772816"/>
            <a:ext cx="3384550" cy="4442460"/>
          </a:xfrm>
          <a:prstGeom prst="rect">
            <a:avLst/>
          </a:prstGeom>
        </p:spPr>
      </p:pic>
      <p:pic>
        <p:nvPicPr>
          <p:cNvPr id="3" name="Picture 2" descr="Screenshot (258)"/>
          <p:cNvPicPr>
            <a:picLocks noChangeAspect="1"/>
          </p:cNvPicPr>
          <p:nvPr/>
        </p:nvPicPr>
        <p:blipFill>
          <a:blip r:embed="rId2"/>
          <a:srcRect l="31097" t="14155" r="31104"/>
          <a:stretch>
            <a:fillRect/>
          </a:stretch>
        </p:blipFill>
        <p:spPr>
          <a:xfrm>
            <a:off x="4932045" y="2061210"/>
            <a:ext cx="3456305" cy="4413250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196753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(262)"/>
          <p:cNvPicPr>
            <a:picLocks noChangeAspect="1"/>
          </p:cNvPicPr>
          <p:nvPr/>
        </p:nvPicPr>
        <p:blipFill>
          <a:blip r:embed="rId1"/>
          <a:srcRect l="-403" t="19182" r="61028"/>
          <a:stretch>
            <a:fillRect/>
          </a:stretch>
        </p:blipFill>
        <p:spPr>
          <a:xfrm>
            <a:off x="323215" y="1772920"/>
            <a:ext cx="3600450" cy="4154805"/>
          </a:xfrm>
          <a:prstGeom prst="rect">
            <a:avLst/>
          </a:prstGeom>
        </p:spPr>
      </p:pic>
      <p:pic>
        <p:nvPicPr>
          <p:cNvPr id="5" name="Picture 4" descr="Screenshot (261)"/>
          <p:cNvPicPr>
            <a:picLocks noChangeAspect="1"/>
          </p:cNvPicPr>
          <p:nvPr/>
        </p:nvPicPr>
        <p:blipFill>
          <a:blip r:embed="rId2"/>
          <a:srcRect l="688" t="18207" r="64563" b="6151"/>
          <a:stretch>
            <a:fillRect/>
          </a:stretch>
        </p:blipFill>
        <p:spPr>
          <a:xfrm>
            <a:off x="4572000" y="1917065"/>
            <a:ext cx="3624580" cy="3888740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" y="2276158"/>
            <a:ext cx="7524055" cy="3108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1043305" y="1268730"/>
            <a:ext cx="3048000" cy="469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800"/>
              <a:t>Product Description Page</a:t>
            </a:r>
            <a:r>
              <a:rPr lang="en-US"/>
              <a:t>:</a:t>
            </a:r>
            <a:endParaRPr lang="en-US"/>
          </a:p>
        </p:txBody>
      </p:sp>
    </p:spTree>
  </p:cSld>
  <p:clrMapOvr>
    <a:masterClrMapping/>
  </p:clrMapOvr>
  <p:transition advTm="4000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Github Link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1412776"/>
            <a:ext cx="79928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Link: https://github.com/sahira0205/FEE_11/tree/main</a:t>
            </a:r>
            <a:endParaRPr lang="en-US" alt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1412776"/>
            <a:ext cx="7992888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closing, "Clothify" is designed to be more than just a clothing website. It’s a space where fashion enthusiasts can easily explore the latest trends and styles. Our goal was to create a website that is both user-friendly and enjoyable, making your experience smooth and engaging.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features like a clear product catalog, user-friendly registration and login forms, and a review section, "Clothify" is set up to help you find and enjoy clothing with ease.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visiting "Clothify." We hope you enjoy discovering new fashion finds and look forward to continuing to improve your experience in the future.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/>
          <p:nvPr/>
        </p:nvSpPr>
        <p:spPr>
          <a:xfrm>
            <a:off x="143987" y="91837"/>
            <a:ext cx="5400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Abstract</a:t>
            </a:r>
            <a:endParaRPr b="1" dirty="0"/>
          </a:p>
        </p:txBody>
      </p:sp>
      <p:sp>
        <p:nvSpPr>
          <p:cNvPr id="55" name="Google Shape;55;p2"/>
          <p:cNvSpPr/>
          <p:nvPr/>
        </p:nvSpPr>
        <p:spPr>
          <a:xfrm>
            <a:off x="467544" y="1196752"/>
            <a:ext cx="8136904" cy="489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involves the development of a responsive clothing website with sections dedicated to women, men, and kids. Using HTML, CSS, Bootstrap, JavaScript, and React, the site provides a modern, user-friendly experience on any device. The structure relies on HTML5 for a solid, semantic foundation, while CSS3 enhances the visual appeal with custom styles. Bootstrap’s mobile-first grid system ensures responsive design, and JavaScript with React brings interactivity, enabling reusable components. Each section – women, men, and kids – displays a variety of clothing items, complete with images, descriptions, prices, and a user-friendly shopping cart. This responsive design delivers efficient load times and an optimal browsing experience for users. The goal is to create a seamless online shopping platform that meets diverse customer needs through the strengths of modern web technologies.</a:t>
            </a:r>
            <a:endParaRPr lang="en-US"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https://www.everlane.com/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https://thesusoutdoors.com/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https://www.zara.com/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https://www2.hm.com/en_in/index.html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/>
        </p:nvSpPr>
        <p:spPr>
          <a:xfrm>
            <a:off x="115852" y="105903"/>
            <a:ext cx="5400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Table of Contents</a:t>
            </a:r>
            <a:endParaRPr sz="1800" b="1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1" name="Google Shape;61;p3"/>
          <p:cNvSpPr txBox="1"/>
          <p:nvPr/>
        </p:nvSpPr>
        <p:spPr>
          <a:xfrm>
            <a:off x="464372" y="1185608"/>
            <a:ext cx="6912768" cy="581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94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Introduction</a:t>
            </a:r>
            <a:endParaRPr lang="en-US" sz="2400" dirty="0">
              <a:solidFill>
                <a:schemeClr val="dk1"/>
              </a:solidFill>
              <a:latin typeface="Times New Roman" panose="02020603050405020304"/>
            </a:endParaRPr>
          </a:p>
          <a:p>
            <a:pPr marL="2794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Problem Statement</a:t>
            </a:r>
            <a:endParaRPr sz="2400" dirty="0">
              <a:solidFill>
                <a:schemeClr val="dk1"/>
              </a:solidFill>
              <a:latin typeface="Times New Roman" panose="02020603050405020304"/>
            </a:endParaRPr>
          </a:p>
          <a:p>
            <a:pPr marL="2794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Key Features</a:t>
            </a:r>
            <a:endParaRPr sz="2400" dirty="0">
              <a:solidFill>
                <a:schemeClr val="dk1"/>
              </a:solidFill>
              <a:latin typeface="Times New Roman" panose="02020603050405020304"/>
            </a:endParaRPr>
          </a:p>
          <a:p>
            <a:pPr marL="2794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Code Snippets</a:t>
            </a:r>
            <a:endParaRPr lang="en-US" sz="24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794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Output</a:t>
            </a:r>
            <a:endParaRPr lang="en-US" sz="2400" dirty="0">
              <a:solidFill>
                <a:schemeClr val="dk1"/>
              </a:solidFill>
              <a:latin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794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Project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Github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 Link</a:t>
            </a:r>
            <a:endParaRPr sz="2400" dirty="0">
              <a:solidFill>
                <a:schemeClr val="dk1"/>
              </a:solidFill>
              <a:latin typeface="Times New Roman" panose="02020603050405020304"/>
            </a:endParaRPr>
          </a:p>
          <a:p>
            <a:pPr marL="2794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Conclusion</a:t>
            </a:r>
            <a:endParaRPr sz="2400" dirty="0">
              <a:solidFill>
                <a:schemeClr val="dk1"/>
              </a:solidFill>
              <a:latin typeface="Times New Roman" panose="02020603050405020304"/>
            </a:endParaRPr>
          </a:p>
          <a:p>
            <a:pPr marL="2794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References/Links used</a:t>
            </a:r>
            <a:endParaRPr sz="2400" dirty="0">
              <a:solidFill>
                <a:schemeClr val="dk1"/>
              </a:solidFill>
            </a:endParaRP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endParaRPr sz="28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endParaRPr sz="28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 advTm="4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 txBox="1"/>
          <p:nvPr/>
        </p:nvSpPr>
        <p:spPr>
          <a:xfrm>
            <a:off x="186190" y="105921"/>
            <a:ext cx="5400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Introduction</a:t>
            </a:r>
            <a:endParaRPr b="1" dirty="0"/>
          </a:p>
        </p:txBody>
      </p:sp>
      <p:sp>
        <p:nvSpPr>
          <p:cNvPr id="67" name="Google Shape;67;p4"/>
          <p:cNvSpPr/>
          <p:nvPr/>
        </p:nvSpPr>
        <p:spPr>
          <a:xfrm>
            <a:off x="395536" y="1196752"/>
            <a:ext cx="8136904" cy="5014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/>
                <a:sym typeface="Times New Roman" panose="02020603050405020304"/>
              </a:rPr>
              <a:t>Background</a:t>
            </a:r>
            <a:endParaRPr lang="en-US" sz="2400" dirty="0">
              <a:solidFill>
                <a:schemeClr val="dk1"/>
              </a:solidFill>
              <a:latin typeface="Times New Roman" panose="02020603050405020304"/>
            </a:endParaRPr>
          </a:p>
          <a:p>
            <a:pPr algn="just"/>
            <a:endParaRPr lang="en-US" sz="2400" b="1" dirty="0">
              <a:solidFill>
                <a:schemeClr val="dk1"/>
              </a:solidFill>
              <a:latin typeface="Times New Roman" panose="02020603050405020304"/>
            </a:endParaRPr>
          </a:p>
          <a:p>
            <a:pPr marL="285750" indent="-28575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The rise of online shopping has transformed how people shop for clothing, reshaping customer expectations.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Many consumers now prefer the ease and speed of online shopping over visiting physical stores.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Online shopping allows people to browse and purchase clothing anytime, anywhere, with access to a larger variety of products.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For clothing brands, adapting to this shift is essential to stay relevant and competitive in a digital-first market.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 txBox="1"/>
          <p:nvPr/>
        </p:nvSpPr>
        <p:spPr>
          <a:xfrm>
            <a:off x="186190" y="105921"/>
            <a:ext cx="5400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Introduction</a:t>
            </a:r>
            <a:endParaRPr b="1" dirty="0"/>
          </a:p>
        </p:txBody>
      </p:sp>
      <p:sp>
        <p:nvSpPr>
          <p:cNvPr id="67" name="Google Shape;67;p4"/>
          <p:cNvSpPr/>
          <p:nvPr/>
        </p:nvSpPr>
        <p:spPr>
          <a:xfrm>
            <a:off x="395536" y="1196752"/>
            <a:ext cx="8136904" cy="4491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/>
                <a:sym typeface="Times New Roman" panose="02020603050405020304"/>
              </a:rPr>
              <a:t>Objectives</a:t>
            </a:r>
            <a:endParaRPr lang="en-US" sz="2400" dirty="0">
              <a:solidFill>
                <a:schemeClr val="dk1"/>
              </a:solidFill>
              <a:latin typeface="Times New Roman" panose="02020603050405020304"/>
            </a:endParaRPr>
          </a:p>
          <a:p>
            <a:pPr algn="just"/>
            <a:endParaRPr lang="en-US" sz="2400" b="1" dirty="0">
              <a:solidFill>
                <a:schemeClr val="dk1"/>
              </a:solidFill>
              <a:latin typeface="Times New Roman" panose="02020603050405020304"/>
            </a:endParaRPr>
          </a:p>
          <a:p>
            <a:pPr marL="342900" indent="-3429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The project aims to develop an e-commerce platform called "Clothify" to capitalize on the online shopping trend.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Clothify’s goal is to offer a seamless and enjoyable shopping experience, catering to the needs of modern online shoppers.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Key focuses include user-friendly navigation, appealing product displays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.</a:t>
            </a:r>
            <a:r>
              <a:rPr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 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Clothify aims to meet the growing demand for accessible and responsive online shopping platforms.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 txBox="1"/>
          <p:nvPr/>
        </p:nvSpPr>
        <p:spPr>
          <a:xfrm>
            <a:off x="186190" y="105921"/>
            <a:ext cx="5400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Introduction</a:t>
            </a:r>
            <a:endParaRPr b="1" dirty="0"/>
          </a:p>
        </p:txBody>
      </p:sp>
      <p:sp>
        <p:nvSpPr>
          <p:cNvPr id="67" name="Google Shape;67;p4"/>
          <p:cNvSpPr/>
          <p:nvPr/>
        </p:nvSpPr>
        <p:spPr>
          <a:xfrm>
            <a:off x="395536" y="1196752"/>
            <a:ext cx="8136904" cy="498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/>
                <a:sym typeface="Times New Roman" panose="02020603050405020304"/>
              </a:rPr>
              <a:t>Significance</a:t>
            </a:r>
            <a:endParaRPr lang="en-US" sz="2400" dirty="0">
              <a:solidFill>
                <a:schemeClr val="dk1"/>
              </a:solidFill>
              <a:latin typeface="Times New Roman" panose="02020603050405020304"/>
            </a:endParaRPr>
          </a:p>
          <a:p>
            <a:pPr algn="just"/>
            <a:endParaRPr lang="en-US" sz="2400" b="1" dirty="0">
              <a:solidFill>
                <a:schemeClr val="dk1"/>
              </a:solidFill>
              <a:latin typeface="Times New Roman" panose="02020603050405020304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Physical clothing stores face limitations due to location, hours, and limited stock, restricting their reach and sales potential.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Clothify removes these barriers by providing 24/7 accessibility, enabling customers to shop anytime and explore a wider range of products.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The platform helps brands expand their market reach and improve customer engagement through convenience and personalization.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Clothify bridges the gap for brands, offering a seamless shopping experience across all devices to accommodate the busy lives of today’s consumers.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608965" y="207010"/>
            <a:ext cx="3723640" cy="509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38200" y="1465580"/>
            <a:ext cx="7309485" cy="4445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With more people shopping online, there's a growing need for easy-to-use e-commerce websites.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Physical clothing stores have limits on where they can reach and their operating hours, which can result in missed sales and less customer engagement. 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There’s a clear need for an online solution that helps clothing brands expand their market and offer a smooth shopping experience on any device.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608965" y="207010"/>
            <a:ext cx="3723640" cy="509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38200" y="1465580"/>
            <a:ext cx="7309485" cy="4445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indent="0" algn="just">
              <a:buFont typeface="Arial" panose="020B0604020202020204" pitchFamily="34" charset="0"/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Following are the Key Features of Our Project: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and Login Form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Product Catalog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Review Section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Product Description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608965" y="207010"/>
            <a:ext cx="3723640" cy="509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Snippets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38200" y="1465580"/>
            <a:ext cx="7309485" cy="4445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indent="0" algn="just">
              <a:buFont typeface="Arial" panose="020B0604020202020204" pitchFamily="34" charset="0"/>
              <a:buNone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Screenshot (268)"/>
          <p:cNvPicPr>
            <a:picLocks noChangeAspect="1"/>
          </p:cNvPicPr>
          <p:nvPr/>
        </p:nvPicPr>
        <p:blipFill>
          <a:blip r:embed="rId1"/>
          <a:srcRect l="16563" t="3125" r="34472" b="11364"/>
          <a:stretch>
            <a:fillRect/>
          </a:stretch>
        </p:blipFill>
        <p:spPr>
          <a:xfrm>
            <a:off x="293370" y="897890"/>
            <a:ext cx="4354195" cy="5308600"/>
          </a:xfrm>
          <a:prstGeom prst="rect">
            <a:avLst/>
          </a:prstGeom>
        </p:spPr>
      </p:pic>
      <p:pic>
        <p:nvPicPr>
          <p:cNvPr id="5" name="Picture 4" descr="Screenshot (269)"/>
          <p:cNvPicPr>
            <a:picLocks noChangeAspect="1"/>
          </p:cNvPicPr>
          <p:nvPr/>
        </p:nvPicPr>
        <p:blipFill>
          <a:blip r:embed="rId2"/>
          <a:srcRect l="16417" t="5225" b="6102"/>
          <a:stretch>
            <a:fillRect/>
          </a:stretch>
        </p:blipFill>
        <p:spPr>
          <a:xfrm>
            <a:off x="4818380" y="897890"/>
            <a:ext cx="4015740" cy="5308600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4471</Words>
  <Application>WPS Presentation</Application>
  <PresentationFormat>On-screen Show (4:3)</PresentationFormat>
  <Paragraphs>125</Paragraphs>
  <Slides>20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SimSun</vt:lpstr>
      <vt:lpstr>Wingdings</vt:lpstr>
      <vt:lpstr>Arial</vt:lpstr>
      <vt:lpstr>Calibri</vt:lpstr>
      <vt:lpstr>Times New Roman</vt:lpstr>
      <vt:lpstr>Times New Roman</vt:lpstr>
      <vt:lpstr>Arial Black</vt:lpstr>
      <vt:lpstr>Microsoft YaHei</vt:lpstr>
      <vt:lpstr>Arial Unicode MS</vt:lpstr>
      <vt:lpstr>Bubble Sort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abc</dc:creator>
  <cp:lastModifiedBy>Ramanjot Kaur</cp:lastModifiedBy>
  <cp:revision>216</cp:revision>
  <dcterms:created xsi:type="dcterms:W3CDTF">2022-12-12T14:14:00Z</dcterms:created>
  <dcterms:modified xsi:type="dcterms:W3CDTF">2024-11-07T05:49:14Z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87A3B2331E8244099B216AB0466DDD63_13</vt:lpwstr>
  </property>
  <property fmtid="{D5CDD505-2E9C-101B-9397-08002B2CF9AE}" pid="3" name="KSOProductBuildVer">
    <vt:lpwstr>1033-12.2.0.18638</vt:lpwstr>
  </property>
</Properties>
</file>